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10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18167" r="17716" b="40917"/>
          <a:stretch/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0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59602" r="17599" b="4333"/>
          <a:stretch/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46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3066" r="17133" b="36423"/>
          <a:stretch/>
        </p:blipFill>
        <p:spPr bwMode="auto">
          <a:xfrm>
            <a:off x="76200" y="121804"/>
            <a:ext cx="9067800" cy="673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6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63934" r="17133" b="136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16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</TotalTime>
  <Words>18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Introduction to Molecular Biology  Lab 10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193</cp:revision>
  <dcterms:created xsi:type="dcterms:W3CDTF">2006-08-16T00:00:00Z</dcterms:created>
  <dcterms:modified xsi:type="dcterms:W3CDTF">2018-11-18T18:02:04Z</dcterms:modified>
</cp:coreProperties>
</file>